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7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97152"/>
            <a:ext cx="54864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Автор</a:t>
            </a:r>
            <a:r>
              <a:rPr lang="ru-RU" dirty="0" smtClean="0"/>
              <a:t>: </a:t>
            </a:r>
            <a:r>
              <a:rPr lang="ru-RU" dirty="0" err="1" smtClean="0"/>
              <a:t>Абибулаева</a:t>
            </a:r>
            <a:r>
              <a:rPr lang="ru-RU" dirty="0" smtClean="0"/>
              <a:t> </a:t>
            </a:r>
            <a:r>
              <a:rPr lang="ru-RU" dirty="0" err="1" smtClean="0"/>
              <a:t>Лейля</a:t>
            </a:r>
            <a:r>
              <a:rPr lang="ru-RU" dirty="0" smtClean="0"/>
              <a:t> </a:t>
            </a:r>
            <a:r>
              <a:rPr lang="ru-RU" dirty="0" err="1" smtClean="0"/>
              <a:t>Энверовна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5589240"/>
            <a:ext cx="1368152" cy="582960"/>
          </a:xfrm>
        </p:spPr>
        <p:txBody>
          <a:bodyPr/>
          <a:lstStyle/>
          <a:p>
            <a:r>
              <a:rPr lang="ru-RU" dirty="0" smtClean="0"/>
              <a:t>2021</a:t>
            </a:r>
            <a:endParaRPr lang="ru-RU" dirty="0"/>
          </a:p>
        </p:txBody>
      </p:sp>
      <p:pic>
        <p:nvPicPr>
          <p:cNvPr id="7" name="Содержимое 3" descr="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" r="65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января 1944 года наши войска полностью освободили Ленинград от фашистской блокады.</a:t>
            </a:r>
            <a:endParaRPr lang="ru-RU" sz="2000" dirty="0"/>
          </a:p>
        </p:txBody>
      </p:sp>
      <p:pic>
        <p:nvPicPr>
          <p:cNvPr id="4" name="Picture 2" descr="E:\блокада фото\0023-023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января в день снятия блокады Ленинграда проходит Всероссийская акция памяти «Блокадный хлеб». Символом акции является кусочек хлеба весом в 125 граммов – именно такая минимальная норма выдачи хлеба на человека в день была установлена во время блокады Ленинграда.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6644" y="1600200"/>
            <a:ext cx="631071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8640"/>
            <a:ext cx="8496944" cy="63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548680"/>
            <a:ext cx="7200800" cy="518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Блокада Ленинграда во время Великой Отечественной войны длилась 872 дня: с 8 сентября 1941 года до 27 января 1944 года.</a:t>
            </a:r>
            <a:r>
              <a:rPr lang="ru-RU" sz="2000" dirty="0" smtClean="0"/>
              <a:t> Гибли люди, рушились города, горели и взрывались мосты и заводы.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Блокада Ленинграда — осада немецкими, финскими и испанскими (Голубая дивизия) войсками во время Великой Отечественной войны города Ленинграда (ныне Санкт-Петербург). 8 сентября 1941 года кольцо вокруг города замкнулось. </a:t>
            </a:r>
            <a:r>
              <a:rPr lang="ru-RU" sz="2000" dirty="0" smtClean="0"/>
              <a:t>Из окруженного города нельзя выехать ни на поезде, ни на машине. Все пути к нему на суше захвачены фашистами.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Начались страшные дни Ленинграда. Не было топлива. Не было электричества. Вышел из строя водопровод. Начался голод.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голода и лишений за время блокады погибло почти 700 тысяч ленинградцев. Историки считают, что общее число жертв блокады – 1,5 миллиона человек.</a:t>
            </a:r>
            <a:endParaRPr lang="ru-RU" sz="2000" dirty="0"/>
          </a:p>
        </p:txBody>
      </p:sp>
      <p:pic>
        <p:nvPicPr>
          <p:cNvPr id="5" name="Содержимое 4" descr="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5954" y="1600200"/>
            <a:ext cx="344309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 время бойцам на передовой линии обороны выдавали 500 граммов хлеба в день, рабочим горячих цехов – 375 граммов, остальным рабочим и инженерам – 250 граммов, служащим, иждивенцам и детям – всего 125 граммов хлеба.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50 % блокадный хлеб состоял из несъедобных примесей, заменявших муку: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пищевая целлюлоза – 10 %, жмых (остатки после отжима растительного масла из семян масличных культур: подсолнечника, рапса, льна) – 10 %, обойная пыль – 2 %, выбойки из мешков – 2 %, хвоя – 1 %, ржаная мука – 75 %. Другие продукты в этот период не выдавали.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852936"/>
            <a:ext cx="4032448" cy="3201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E:\блокада фото\blokhl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685745" cy="305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сентября 1941 года по март 1943 года продукты завозили через Ладожское озеро «Дорогой жизни», которая была единственной транспортной артерией. Летом – по воде. Зимой – по льду.</a:t>
            </a:r>
            <a:endParaRPr lang="ru-RU" sz="2000" dirty="0"/>
          </a:p>
        </p:txBody>
      </p:sp>
      <p:pic>
        <p:nvPicPr>
          <p:cNvPr id="5" name="Содержимое 4" descr="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1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262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                                         Автор: Абибулаева Лейля Энверовна </vt:lpstr>
      <vt:lpstr>Слайд 2</vt:lpstr>
      <vt:lpstr>Блокада Ленинграда во время Великой Отечественной войны длилась 872 дня: с 8 сентября 1941 года до 27 января 1944 года. Гибли люди, рушились города, горели и взрывались мосты и заводы.</vt:lpstr>
      <vt:lpstr>Блокада Ленинграда — осада немецкими, финскими и испанскими (Голубая дивизия) войсками во время Великой Отечественной войны города Ленинграда (ныне Санкт-Петербург). 8 сентября 1941 года кольцо вокруг города замкнулось. Из окруженного города нельзя выехать ни на поезде, ни на машине. Все пути к нему на суше захвачены фашистами.</vt:lpstr>
      <vt:lpstr>Начались страшные дни Ленинграда. Не было топлива. Не было электричества. Вышел из строя водопровод. Начался голод. </vt:lpstr>
      <vt:lpstr>От голода и лишений за время блокады погибло почти 700 тысяч ленинградцев. Историки считают, что общее число жертв блокады – 1,5 миллиона человек.</vt:lpstr>
      <vt:lpstr>В это время бойцам на передовой линии обороны выдавали 500 граммов хлеба в день, рабочим горячих цехов – 375 граммов, остальным рабочим и инженерам – 250 граммов, служащим, иждивенцам и детям – всего 125 граммов хлеба.</vt:lpstr>
      <vt:lpstr>На 50 % блокадный хлеб состоял из несъедобных примесей, заменявших муку: пищевая целлюлоза – 10 %, жмых (остатки после отжима растительного масла из семян масличных культур: подсолнечника, рапса, льна) – 10 %, обойная пыль – 2 %, выбойки из мешков – 2 %, хвоя – 1 %, ржаная мука – 75 %. Другие продукты в этот период не выдавали.</vt:lpstr>
      <vt:lpstr>С сентября 1941 года по март 1943 года продукты завозили через Ладожское озеро «Дорогой жизни», которая была единственной транспортной артерией. Летом – по воде. Зимой – по льду.</vt:lpstr>
      <vt:lpstr>27 января 1944 года наши войска полностью освободили Ленинград от фашистской блокады.</vt:lpstr>
      <vt:lpstr>27 января в день снятия блокады Ленинграда проходит Всероссийская акция памяти «Блокадный хлеб». Символом акции является кусочек хлеба весом в 125 граммов – именно такая минимальная норма выдачи хлеба на человека в день была установлена во время блокады Ленинграда.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 8 сентября 1941 года – 27 января 1944 года</dc:title>
  <dc:creator>Пк</dc:creator>
  <cp:lastModifiedBy>Пк</cp:lastModifiedBy>
  <cp:revision>32</cp:revision>
  <dcterms:created xsi:type="dcterms:W3CDTF">2021-01-27T11:04:10Z</dcterms:created>
  <dcterms:modified xsi:type="dcterms:W3CDTF">2021-01-31T08:09:22Z</dcterms:modified>
</cp:coreProperties>
</file>